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79"/>
  </p:notesMasterIdLst>
  <p:handoutMasterIdLst>
    <p:handoutMasterId r:id="rId80"/>
  </p:handoutMasterIdLst>
  <p:sldIdLst>
    <p:sldId id="480" r:id="rId2"/>
    <p:sldId id="679" r:id="rId3"/>
    <p:sldId id="497" r:id="rId4"/>
    <p:sldId id="648" r:id="rId5"/>
    <p:sldId id="649" r:id="rId6"/>
    <p:sldId id="498" r:id="rId7"/>
    <p:sldId id="442" r:id="rId8"/>
    <p:sldId id="650" r:id="rId9"/>
    <p:sldId id="342" r:id="rId10"/>
    <p:sldId id="350" r:id="rId11"/>
    <p:sldId id="351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45" r:id="rId20"/>
    <p:sldId id="259" r:id="rId21"/>
    <p:sldId id="268" r:id="rId22"/>
    <p:sldId id="269" r:id="rId23"/>
    <p:sldId id="353" r:id="rId24"/>
    <p:sldId id="267" r:id="rId25"/>
    <p:sldId id="651" r:id="rId26"/>
    <p:sldId id="652" r:id="rId27"/>
    <p:sldId id="271" r:id="rId28"/>
    <p:sldId id="272" r:id="rId29"/>
    <p:sldId id="352" r:id="rId30"/>
    <p:sldId id="275" r:id="rId31"/>
    <p:sldId id="538" r:id="rId32"/>
    <p:sldId id="539" r:id="rId33"/>
    <p:sldId id="278" r:id="rId34"/>
    <p:sldId id="654" r:id="rId35"/>
    <p:sldId id="495" r:id="rId36"/>
    <p:sldId id="630" r:id="rId37"/>
    <p:sldId id="655" r:id="rId38"/>
    <p:sldId id="647" r:id="rId39"/>
    <p:sldId id="653" r:id="rId40"/>
    <p:sldId id="284" r:id="rId41"/>
    <p:sldId id="309" r:id="rId42"/>
    <p:sldId id="287" r:id="rId43"/>
    <p:sldId id="471" r:id="rId44"/>
    <p:sldId id="472" r:id="rId45"/>
    <p:sldId id="473" r:id="rId46"/>
    <p:sldId id="474" r:id="rId47"/>
    <p:sldId id="475" r:id="rId48"/>
    <p:sldId id="476" r:id="rId49"/>
    <p:sldId id="656" r:id="rId50"/>
    <p:sldId id="554" r:id="rId51"/>
    <p:sldId id="555" r:id="rId52"/>
    <p:sldId id="559" r:id="rId53"/>
    <p:sldId id="657" r:id="rId54"/>
    <p:sldId id="658" r:id="rId55"/>
    <p:sldId id="562" r:id="rId56"/>
    <p:sldId id="413" r:id="rId57"/>
    <p:sldId id="564" r:id="rId58"/>
    <p:sldId id="535" r:id="rId59"/>
    <p:sldId id="563" r:id="rId60"/>
    <p:sldId id="646" r:id="rId61"/>
    <p:sldId id="659" r:id="rId62"/>
    <p:sldId id="660" r:id="rId63"/>
    <p:sldId id="565" r:id="rId64"/>
    <p:sldId id="572" r:id="rId65"/>
    <p:sldId id="573" r:id="rId66"/>
    <p:sldId id="591" r:id="rId67"/>
    <p:sldId id="593" r:id="rId68"/>
    <p:sldId id="578" r:id="rId69"/>
    <p:sldId id="622" r:id="rId70"/>
    <p:sldId id="661" r:id="rId71"/>
    <p:sldId id="631" r:id="rId72"/>
    <p:sldId id="669" r:id="rId73"/>
    <p:sldId id="670" r:id="rId74"/>
    <p:sldId id="673" r:id="rId75"/>
    <p:sldId id="674" r:id="rId76"/>
    <p:sldId id="675" r:id="rId77"/>
    <p:sldId id="676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EC4C-8E79-764B-9A2B-5526317C103E}" type="datetime1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A148-F109-4149-9922-A6AD2C259BA1}" type="datetime1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0CBE-6D70-3D4C-85A2-A0CC553E2614}" type="datetime1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CE84-2D42-674C-9106-04F851F7A30B}" type="datetime1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5E853-65D8-334C-AD0E-247358108403}" type="datetime1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53D-8CE6-BA4F-A5C7-0FDCE1BB81CB}" type="datetime1">
              <a:rPr lang="en-US" smtClean="0"/>
              <a:t>9/16/22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96B85-C518-6F42-A1B0-3024C55FF8D7}" type="datetime1">
              <a:rPr lang="en-US" smtClean="0"/>
              <a:t>9/16/22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7DFFF-1529-A744-8446-C3FE19E5C107}" type="datetime1">
              <a:rPr lang="en-US" smtClean="0"/>
              <a:t>9/16/22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048-C215-8F4C-9AA2-491A470ED32F}" type="datetime1">
              <a:rPr lang="en-US" smtClean="0"/>
              <a:t>9/16/22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9479-8CC0-494B-A4F4-C6A62D8E8822}" type="datetime1">
              <a:rPr lang="en-US" smtClean="0"/>
              <a:t>9/16/22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11C1E-A477-AB41-9A0F-7CD4C225D348}" type="datetime1">
              <a:rPr lang="en-US" smtClean="0"/>
              <a:t>9/16/22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F4A32-BE1C-C74C-9AEE-B39D33F4A494}" type="datetime1">
              <a:rPr lang="en-US" smtClean="0"/>
              <a:t>9/16/22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155221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641" y="64974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7707" y="6022622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Department of </a:t>
            </a:r>
            <a:r>
              <a:rPr lang="en-US" sz="2800" dirty="0" smtClean="0">
                <a:solidFill>
                  <a:srgbClr val="008000"/>
                </a:solidFill>
              </a:rPr>
              <a:t>Physics 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University </a:t>
            </a:r>
            <a:r>
              <a:rPr lang="en-US" sz="2800" dirty="0" smtClean="0">
                <a:solidFill>
                  <a:srgbClr val="008000"/>
                </a:solidFill>
              </a:rPr>
              <a:t>of Arizona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  <p:pic>
        <p:nvPicPr>
          <p:cNvPr id="3" name="Picture 2" descr="CDF-Wboson-event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55" y="1944698"/>
            <a:ext cx="4814710" cy="4094864"/>
          </a:xfrm>
          <a:prstGeom prst="rect">
            <a:avLst/>
          </a:prstGeom>
        </p:spPr>
      </p:pic>
      <p:sp>
        <p:nvSpPr>
          <p:cNvPr id="6" name="Right Triangle 5"/>
          <p:cNvSpPr/>
          <p:nvPr/>
        </p:nvSpPr>
        <p:spPr>
          <a:xfrm flipH="1">
            <a:off x="6011342" y="5136444"/>
            <a:ext cx="945444" cy="886178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The Heavyweight W boson </a:t>
            </a:r>
            <a:r>
              <a:rPr lang="mr-IN" sz="3600" dirty="0" smtClean="0">
                <a:solidFill>
                  <a:schemeClr val="accent6"/>
                </a:solidFill>
              </a:rPr>
              <a:t>–</a:t>
            </a:r>
            <a:r>
              <a:rPr lang="en-US" sz="3600" dirty="0" smtClean="0">
                <a:solidFill>
                  <a:schemeClr val="accent6"/>
                </a:solidFill>
              </a:rPr>
              <a:t> </a:t>
            </a:r>
            <a:br>
              <a:rPr lang="en-US" sz="3600" dirty="0" smtClean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Upset to the Standard Model of Particle Physics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7707" y="6022622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Department of </a:t>
            </a:r>
            <a:r>
              <a:rPr lang="en-US" sz="2800" dirty="0" smtClean="0">
                <a:solidFill>
                  <a:srgbClr val="008000"/>
                </a:solidFill>
              </a:rPr>
              <a:t>Physics </a:t>
            </a:r>
            <a:endParaRPr lang="en-US" sz="28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University </a:t>
            </a:r>
            <a:r>
              <a:rPr lang="en-US" sz="2800" dirty="0" smtClean="0">
                <a:solidFill>
                  <a:srgbClr val="008000"/>
                </a:solidFill>
              </a:rPr>
              <a:t>of Arizona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2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58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24458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2977444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U. Arizona, 16 September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U. Arizona, 16 September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11657</TotalTime>
  <Words>3301</Words>
  <Application>Microsoft Macintosh PowerPoint</Application>
  <PresentationFormat>On-screen Show (4:3)</PresentationFormat>
  <Paragraphs>531</Paragraphs>
  <Slides>77</Slides>
  <Notes>29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The Heavyweight W boson –  Upset to the Standard Model of Particle Physics</vt:lpstr>
      <vt:lpstr>The Heavyweight W boson –  Upset to the Standard Model of Particle Physics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Nuclear Fusion in Sun’s Core</vt:lpstr>
      <vt:lpstr>What Keeps the Earth’s Core Molten?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Summary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215</cp:revision>
  <cp:lastPrinted>2016-02-12T17:34:37Z</cp:lastPrinted>
  <dcterms:created xsi:type="dcterms:W3CDTF">2013-04-01T13:45:51Z</dcterms:created>
  <dcterms:modified xsi:type="dcterms:W3CDTF">2022-09-16T21:22:33Z</dcterms:modified>
</cp:coreProperties>
</file>