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7"/>
  </p:notesMasterIdLst>
  <p:handoutMasterIdLst>
    <p:handoutMasterId r:id="rId108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267" r:id="rId26"/>
    <p:sldId id="651" r:id="rId27"/>
    <p:sldId id="652" r:id="rId28"/>
    <p:sldId id="271" r:id="rId29"/>
    <p:sldId id="272" r:id="rId30"/>
    <p:sldId id="352" r:id="rId31"/>
    <p:sldId id="275" r:id="rId32"/>
    <p:sldId id="538" r:id="rId33"/>
    <p:sldId id="539" r:id="rId34"/>
    <p:sldId id="278" r:id="rId35"/>
    <p:sldId id="654" r:id="rId36"/>
    <p:sldId id="495" r:id="rId37"/>
    <p:sldId id="630" r:id="rId38"/>
    <p:sldId id="655" r:id="rId39"/>
    <p:sldId id="647" r:id="rId40"/>
    <p:sldId id="653" r:id="rId41"/>
    <p:sldId id="284" r:id="rId42"/>
    <p:sldId id="309" r:id="rId43"/>
    <p:sldId id="287" r:id="rId44"/>
    <p:sldId id="471" r:id="rId45"/>
    <p:sldId id="472" r:id="rId46"/>
    <p:sldId id="473" r:id="rId47"/>
    <p:sldId id="474" r:id="rId48"/>
    <p:sldId id="475" r:id="rId49"/>
    <p:sldId id="476" r:id="rId50"/>
    <p:sldId id="489" r:id="rId51"/>
    <p:sldId id="656" r:id="rId52"/>
    <p:sldId id="554" r:id="rId53"/>
    <p:sldId id="555" r:id="rId54"/>
    <p:sldId id="559" r:id="rId55"/>
    <p:sldId id="560" r:id="rId56"/>
    <p:sldId id="561" r:id="rId57"/>
    <p:sldId id="657" r:id="rId58"/>
    <p:sldId id="658" r:id="rId59"/>
    <p:sldId id="562" r:id="rId60"/>
    <p:sldId id="413" r:id="rId61"/>
    <p:sldId id="564" r:id="rId62"/>
    <p:sldId id="535" r:id="rId63"/>
    <p:sldId id="563" r:id="rId64"/>
    <p:sldId id="646" r:id="rId65"/>
    <p:sldId id="659" r:id="rId66"/>
    <p:sldId id="660" r:id="rId67"/>
    <p:sldId id="565" r:id="rId68"/>
    <p:sldId id="572" r:id="rId69"/>
    <p:sldId id="573" r:id="rId70"/>
    <p:sldId id="591" r:id="rId71"/>
    <p:sldId id="593" r:id="rId72"/>
    <p:sldId id="578" r:id="rId73"/>
    <p:sldId id="622" r:id="rId74"/>
    <p:sldId id="661" r:id="rId75"/>
    <p:sldId id="631" r:id="rId76"/>
    <p:sldId id="669" r:id="rId77"/>
    <p:sldId id="670" r:id="rId78"/>
    <p:sldId id="673" r:id="rId79"/>
    <p:sldId id="674" r:id="rId80"/>
    <p:sldId id="671" r:id="rId81"/>
    <p:sldId id="675" r:id="rId82"/>
    <p:sldId id="662" r:id="rId83"/>
    <p:sldId id="676" r:id="rId84"/>
    <p:sldId id="677" r:id="rId85"/>
    <p:sldId id="678" r:id="rId86"/>
    <p:sldId id="645" r:id="rId87"/>
    <p:sldId id="427" r:id="rId88"/>
    <p:sldId id="428" r:id="rId89"/>
    <p:sldId id="429" r:id="rId90"/>
    <p:sldId id="430" r:id="rId91"/>
    <p:sldId id="431" r:id="rId92"/>
    <p:sldId id="545" r:id="rId93"/>
    <p:sldId id="546" r:id="rId94"/>
    <p:sldId id="547" r:id="rId95"/>
    <p:sldId id="549" r:id="rId96"/>
    <p:sldId id="550" r:id="rId97"/>
    <p:sldId id="551" r:id="rId98"/>
    <p:sldId id="558" r:id="rId99"/>
    <p:sldId id="628" r:id="rId100"/>
    <p:sldId id="557" r:id="rId101"/>
    <p:sldId id="629" r:id="rId102"/>
    <p:sldId id="394" r:id="rId103"/>
    <p:sldId id="395" r:id="rId104"/>
    <p:sldId id="260" r:id="rId105"/>
    <p:sldId id="273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8/15/22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8/15/22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D238-7628-0A4D-8F7B-1AF421CE7E33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121A-BEFB-8245-AA2B-36A3896FBB2E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C4D9-1428-0043-971E-8D3FAA6B8944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78213-9D61-524F-99C6-BCB12EA4FFD9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5851-5DA4-7846-9E39-504BDAA2B50C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C0D2-E077-2747-B6CB-2A7D2974ACE2}" type="datetime1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E8E1-EE8F-FE42-89FB-1DE1EF1F3BC3}" type="datetime1">
              <a:rPr lang="en-US" smtClean="0"/>
              <a:t>8/15/22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148-8BEE-7B44-A899-AC45F302105D}" type="datetime1">
              <a:rPr lang="en-US" smtClean="0"/>
              <a:t>8/15/22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6D76-9A64-A74A-ACC9-B86A41D46D17}" type="datetime1">
              <a:rPr lang="en-US" smtClean="0"/>
              <a:t>8/15/22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CCC8-8A42-E243-98FB-9EA40497717F}" type="datetime1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330A-9E80-1643-B8B7-EF66DABE647F}" type="datetime1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BB5D-A17B-3A4F-B774-0E386670C456}" type="datetime1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592662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A. V. Kotwal, 15 August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</a:t>
            </a:r>
            <a:r>
              <a:rPr lang="en-US" sz="3600" dirty="0" smtClean="0">
                <a:solidFill>
                  <a:schemeClr val="accent6"/>
                </a:solidFill>
              </a:rPr>
              <a:t>Heavyweight W </a:t>
            </a:r>
            <a:r>
              <a:rPr lang="en-US" sz="3600" dirty="0" smtClean="0">
                <a:solidFill>
                  <a:schemeClr val="accent6"/>
                </a:solidFill>
              </a:rPr>
              <a:t>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50844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Clubhouse Discussion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15 August 2022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62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15 August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11577</TotalTime>
  <Words>3727</Words>
  <Application>Microsoft Macintosh PowerPoint</Application>
  <PresentationFormat>On-screen Show (4:3)</PresentationFormat>
  <Paragraphs>661</Paragraphs>
  <Slides>105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  <vt:lpstr>Albert Einstein</vt:lpstr>
      <vt:lpstr>Matter and Energy Curves Space</vt:lpstr>
      <vt:lpstr>The “Sticky” Higgs Field</vt:lpstr>
      <vt:lpstr>Implications of Higgs Discovery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203</cp:revision>
  <cp:lastPrinted>2016-02-12T17:34:37Z</cp:lastPrinted>
  <dcterms:created xsi:type="dcterms:W3CDTF">2013-04-01T13:45:51Z</dcterms:created>
  <dcterms:modified xsi:type="dcterms:W3CDTF">2022-08-16T00:46:49Z</dcterms:modified>
</cp:coreProperties>
</file>